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1" r:id="rId4"/>
    <p:sldId id="259" r:id="rId5"/>
    <p:sldId id="260" r:id="rId6"/>
    <p:sldId id="262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A9E57F-E1E2-4EE8-9A23-3AEB86750CE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BEF12F-C08E-46B7-AC3C-1D819DA25D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№2 «Рябинка»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75252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 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детских конфликтов в игровой деятельности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Дегтярева О.Л.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- 2016</a:t>
            </a: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3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детскими конфликтами взрослые сталкиваются довольно рано. Их появление ученые относят к возрасту от одного года. У младших детей конфликты чаще всего возникают из-за игрушек, у детей среднего возраста – из-за ролей, а в более старшем возрасте – из-за правил игры. Детские конфликты могут возникать по поводу ресурсов, дисциплины, трудностей в общении, ценностей и потребностей.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060848"/>
            <a:ext cx="7772400" cy="4392488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особенности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индивидуального психического и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физического развития; 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особенности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микроклимата в семье ребенка; 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особенности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детского мировоззрения; 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психологические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барьеры и детские страхи; 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неумение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(необученность) выполнять определенные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действия, например, неумение застегнуть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пуговицу, пользоваться чашкой, мылом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 др.;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физическое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состояние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04665"/>
            <a:ext cx="8352928" cy="151216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/>
                <a:ea typeface="Calibri"/>
              </a:rPr>
              <a:t>Почвой для “повышенной конфликтности” во время</a:t>
            </a:r>
            <a:br>
              <a:rPr lang="ru-RU" sz="2400" dirty="0">
                <a:solidFill>
                  <a:srgbClr val="C00000"/>
                </a:solidFill>
                <a:latin typeface="Times New Roman"/>
                <a:ea typeface="Calibri"/>
              </a:rPr>
            </a:br>
            <a:r>
              <a:rPr lang="ru-RU" sz="2400" dirty="0">
                <a:solidFill>
                  <a:srgbClr val="C00000"/>
                </a:solidFill>
                <a:latin typeface="Times New Roman"/>
                <a:ea typeface="Calibri"/>
              </a:rPr>
              <a:t>возникновения конфликтных ситуаций</a:t>
            </a:r>
            <a:br>
              <a:rPr lang="ru-RU" sz="2400" dirty="0">
                <a:solidFill>
                  <a:srgbClr val="C00000"/>
                </a:solidFill>
                <a:latin typeface="Times New Roman"/>
                <a:ea typeface="Calibri"/>
              </a:rPr>
            </a:br>
            <a:r>
              <a:rPr lang="ru-RU" sz="2400" dirty="0">
                <a:solidFill>
                  <a:srgbClr val="C00000"/>
                </a:solidFill>
                <a:latin typeface="Times New Roman"/>
                <a:ea typeface="Calibri"/>
              </a:rPr>
              <a:t>может быть множество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Calibri"/>
              </a:rPr>
              <a:t>предпосылок. Это: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0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628800"/>
            <a:ext cx="7772400" cy="47525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сюжетно-ролевые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игры ( в том числе и с наличием проблемной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ситуации), 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направленные на обучение модели 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конструктивного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поведения в разрешении конфликтной ситуации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имитационные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игры ( имитирующие в чистом виде какой-либо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человеческий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процесс);</a:t>
            </a:r>
            <a:b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коммуникативные игры;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обыгрывание конфликтных ситуаций и моделирование выхода из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них;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чтение и обсуждение художественных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произведений;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просмотр и анализ фрагментов мультипликационных фильмов с 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последующим моделированием новых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версий;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дискуссии.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7"/>
            <a:ext cx="8424935" cy="122413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успешного разрешения конфликтов необходимо  развивать навыки общения детей со сверстниками,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этом нам помогают: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4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00808"/>
            <a:ext cx="7772400" cy="460851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«Уголок доверия»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«Островок желаний»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«Островок доверия»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 Островок чувств»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«Секретная комната»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«Уютный уголок»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 Стол переговоров»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«Уголок тишины»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«Коврик мира»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«Мирные стулья»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«Уголок для друзей»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«Солнечный круг»</a:t>
            </a:r>
            <a:r>
              <a:rPr lang="ru-RU" sz="22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48681"/>
            <a:ext cx="8208912" cy="1296144"/>
          </a:xfrm>
        </p:spPr>
        <p:txBody>
          <a:bodyPr>
            <a:noAutofit/>
          </a:bodyPr>
          <a:lstStyle/>
          <a:p>
            <a:pPr>
              <a:spcAft>
                <a:spcPts val="67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доверительных бесед с детьми в группе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необходим  уголок или зона, такие 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675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8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692696"/>
            <a:ext cx="7772400" cy="5256584"/>
          </a:xfrm>
        </p:spPr>
        <p:txBody>
          <a:bodyPr>
            <a:normAutofit/>
          </a:bodyPr>
          <a:lstStyle/>
          <a:p>
            <a:pPr indent="448310" algn="just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при разрешении детских конфликтов  широко используются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созидающие»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поощрение, внимание, просьба, проявление огорчения, укрепление веры в собственные силы ребенка, доверие и др.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«тормозящим» приемам,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такие как: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приказание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намек, ласковый упрек, мнимое безразличие,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мнимое недоверие, проявление возмущения,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осуждение, предупреждение, взрыв и 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др</a:t>
            </a:r>
            <a:r>
              <a:rPr lang="ru-RU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br>
              <a:rPr lang="ru-RU" sz="24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Применение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того или иного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приема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зависит от конкретной педагогической ситуации, мотивов поведения дошкольника, умения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воспитателя ориентироваться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 сложившейся ситуации.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822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0"/>
          </a:xfrm>
        </p:spPr>
        <p:txBody>
          <a:bodyPr>
            <a:normAutofit/>
          </a:bodyPr>
          <a:lstStyle/>
          <a:p>
            <a:pPr indent="448310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Но,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при выборе методов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приемов разрешения 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конфликтов у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дошкольников,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педагогу в первую очередь необходимо учитывать психологические особенности дошкольников, а так же проанализировать возможные причины конфликтов. В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заключение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хочется отметить, что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детские конфликты все – таки легче предотвратить, чем разрешить.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345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53894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29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164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Муниципальное бюджетное дошкольное образовательное учреждение  «Детский сад №2 «Рябинка»</vt:lpstr>
      <vt:lpstr> С детскими конфликтами взрослые сталкиваются довольно рано. Их появление ученые относят к возрасту от одного года. У младших детей конфликты чаще всего возникают из-за игрушек, у детей среднего возраста – из-за ролей, а в более старшем возрасте – из-за правил игры. Детские конфликты могут возникать по поводу ресурсов, дисциплины, трудностей в общении, ценностей и потребностей.</vt:lpstr>
      <vt:lpstr>- особенности индивидуального психического и физического развития;  - особенности микроклимата в семье ребенка;  - особенности детского мировоззрения;  - психологические барьеры и детские страхи;  - неумение (необученность) выполнять определенные действия, например, неумение застегнуть пуговицу, пользоваться чашкой, мылом и др.;  - физическое состояние детей</vt:lpstr>
      <vt:lpstr> - сюжетно-ролевые игры ( в том числе и с наличием проблемной ситуации),  направленные на обучение модели  конструктивного поведения в разрешении конфликтной ситуации; - имитационные игры ( имитирующие в чистом виде какой-либо человеческий процесс); - коммуникативные игры; - обыгрывание конфликтных ситуаций и моделирование выхода из них; - чтение и обсуждение художественных произведений; - просмотр и анализ фрагментов мультипликационных фильмов с  последующим моделированием новых версий; - дискуссии.</vt:lpstr>
      <vt:lpstr>«Уголок доверия» «Островок желаний» «Островок доверия» « Островок чувств» «Секретная комната» «Уютный уголок» « Стол переговоров» «Уголок тишины» «Коврик мира» «Мирные стулья» «Уголок для друзей» «Солнечный круг» </vt:lpstr>
      <vt:lpstr>Кроме этого, при разрешении детских конфликтов  широко используются «созидающие» приемы – это поощрение, внимание, просьба, проявление огорчения, укрепление веры в собственные силы ребенка, доверие и др.       К «тормозящим» приемам, относятся такие как: приказание, намек, ласковый упрек, мнимое безразличие, мнимое недоверие, проявление возмущения, осуждение, предупреждение, взрыв и др.           Применение того или иного приема зависит от конкретной педагогической ситуации, мотивов поведения дошкольника, умения воспитателя ориентироваться в сложившейся ситуации.</vt:lpstr>
      <vt:lpstr>Но, при выборе методов и приемов разрешения  конфликтов у дошкольников, педагогу в первую очередь необходимо учитывать психологические особенности дошкольников, а так же проанализировать возможные причины конфликтов. В заключение хочется отметить, что детские конфликты все – таки легче предотвратить, чем разрешить.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№2 «Рябинка»</dc:title>
  <dc:creator>Ольга</dc:creator>
  <cp:lastModifiedBy>Ольга</cp:lastModifiedBy>
  <cp:revision>17</cp:revision>
  <dcterms:created xsi:type="dcterms:W3CDTF">2016-12-07T08:13:19Z</dcterms:created>
  <dcterms:modified xsi:type="dcterms:W3CDTF">2016-12-07T16:17:59Z</dcterms:modified>
</cp:coreProperties>
</file>